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81" r:id="rId2"/>
    <p:sldId id="276" r:id="rId3"/>
    <p:sldId id="279" r:id="rId4"/>
    <p:sldId id="287" r:id="rId5"/>
    <p:sldId id="278" r:id="rId6"/>
    <p:sldId id="272" r:id="rId7"/>
    <p:sldId id="274" r:id="rId8"/>
    <p:sldId id="275" r:id="rId9"/>
    <p:sldId id="277" r:id="rId10"/>
    <p:sldId id="264" r:id="rId1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FF"/>
    <a:srgbClr val="CC0099"/>
    <a:srgbClr val="D60093"/>
    <a:srgbClr val="CC00CC"/>
    <a:srgbClr val="99FF33"/>
    <a:srgbClr val="FF0000"/>
    <a:srgbClr val="00FF00"/>
    <a:srgbClr val="7E0995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61F2CAA-4165-4429-A4EC-720429D76E30}" type="datetimeFigureOut">
              <a:rPr lang="en-US" smtClean="0"/>
              <a:t>7/22/2009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55C193-044A-4066-ACD2-1781F65E13D3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1</a:t>
            </a:fld>
            <a:endParaRPr lang="en-AU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10</a:t>
            </a:fld>
            <a:endParaRPr lang="en-A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2</a:t>
            </a:fld>
            <a:endParaRPr lang="en-A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3</a:t>
            </a:fld>
            <a:endParaRPr lang="en-A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4</a:t>
            </a:fld>
            <a:endParaRPr lang="en-AU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5</a:t>
            </a:fld>
            <a:endParaRPr lang="en-AU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6</a:t>
            </a:fld>
            <a:endParaRPr lang="en-AU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7</a:t>
            </a:fld>
            <a:endParaRPr lang="en-AU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8</a:t>
            </a:fld>
            <a:endParaRPr lang="en-AU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55C193-044A-4066-ACD2-1781F65E13D3}" type="slidenum">
              <a:rPr lang="en-AU" smtClean="0"/>
              <a:t>9</a:t>
            </a:fld>
            <a:endParaRPr lang="en-A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DB91C3-80EE-40CC-94E8-0E6E4C9853F5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28ADBF-1F3E-463B-B606-486213CE4CC4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B2ECC8-5DA9-44C5-AC5A-5A23A17AD9A9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6439D557-B0B8-40E0-A340-D20ED46920F6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 preserve="1">
  <p:cSld name="Title, Text and Clip 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lipArt Placeholder 3"/>
          <p:cNvSpPr>
            <a:spLocks noGrp="1"/>
          </p:cNvSpPr>
          <p:nvPr>
            <p:ph type="clipArt"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C5FBB42C-EA6D-4603-81A0-AE0A502D07E4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685800" y="19812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685800" y="41148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955DF2B-202F-4DB9-BC64-C33DFB237DCD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x" preserve="1">
  <p:cSld name="Title, Conten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EE79E78B-88EE-4F69-A2A4-0EF83BD263E5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Tx" preserve="1">
  <p:cSld name="Title, 2 Conten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685800" y="19812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685800" y="41148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half" idx="3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CFE6B870-6E31-4D9C-A25A-15D34AEDA2D5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685800" y="19812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685800" y="41148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Content Placeholder 4"/>
          <p:cNvSpPr>
            <a:spLocks noGrp="1"/>
          </p:cNvSpPr>
          <p:nvPr>
            <p:ph sz="half" idx="3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6D90141D-EBB1-41BD-A07D-FB226B0E467A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DA2A258-CE3C-4CEB-B1BB-18DC82940C84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clipArtAndTx" preserve="1">
  <p:cSld name="Title, Clip Ar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lipArt Placeholder 2"/>
          <p:cNvSpPr>
            <a:spLocks noGrp="1"/>
          </p:cNvSpPr>
          <p:nvPr>
            <p:ph type="clipArt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740AB2A7-A1AF-423B-8EFC-2668F44B7A8B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BA9459-7831-4EF9-98E5-70A528F3147B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6B9AE5-EF57-4FCE-9436-FDCF7515C26E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EA58CEE-DB08-455E-838A-93D28FAF0AB2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AB180F-998F-45F1-AFF2-2FF5ADEC0CBB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864247-59D3-4E24-8E3D-780D396C8179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F90543-EB48-4B68-9E9D-D0400F09DEA0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D4B4379-DC71-4C95-A8B1-D6C1316CAE90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CAE667-B035-4E43-AB53-5349EE76AF4D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D60093"/>
            </a:gs>
            <a:gs pos="100000">
              <a:srgbClr val="D60093">
                <a:gamma/>
                <a:tint val="74510"/>
                <a:invGamma/>
              </a:srgbClr>
            </a:gs>
          </a:gsLst>
          <a:path path="rect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A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A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CA254DA3-DA21-4BFE-97AD-E3AE8DE78F5F}" type="slidenum">
              <a:rPr lang="en-AU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6.xml"/><Relationship Id="rId3" Type="http://schemas.openxmlformats.org/officeDocument/2006/relationships/slide" Target="slide3.xml"/><Relationship Id="rId7" Type="http://schemas.openxmlformats.org/officeDocument/2006/relationships/slide" Target="slide5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6" Type="http://schemas.openxmlformats.org/officeDocument/2006/relationships/slide" Target="slide9.xml"/><Relationship Id="rId11" Type="http://schemas.openxmlformats.org/officeDocument/2006/relationships/slide" Target="slide10.xml"/><Relationship Id="rId5" Type="http://schemas.openxmlformats.org/officeDocument/2006/relationships/slide" Target="slide7.xml"/><Relationship Id="rId10" Type="http://schemas.openxmlformats.org/officeDocument/2006/relationships/slide" Target="slide2.xml"/><Relationship Id="rId4" Type="http://schemas.openxmlformats.org/officeDocument/2006/relationships/slide" Target="slide4.xml"/><Relationship Id="rId9" Type="http://schemas.openxmlformats.org/officeDocument/2006/relationships/slide" Target="slide8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AU" dirty="0" smtClean="0">
                <a:solidFill>
                  <a:srgbClr val="7E0995"/>
                </a:solidFill>
                <a:latin typeface="Ravie" pitchFamily="82" charset="0"/>
              </a:rPr>
              <a:t>Your Name</a:t>
            </a:r>
            <a:endParaRPr lang="en-US" dirty="0">
              <a:solidFill>
                <a:srgbClr val="7E0995"/>
              </a:solidFill>
              <a:latin typeface="Ravie" pitchFamily="82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285720" y="5143512"/>
            <a:ext cx="3571900" cy="5334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AU" dirty="0" smtClean="0">
                <a:solidFill>
                  <a:srgbClr val="00FF00"/>
                </a:solidFill>
                <a:hlinkClick r:id="rId3" action="ppaction://hlinksldjump"/>
              </a:rPr>
              <a:t>My Learning Goals </a:t>
            </a:r>
            <a:endParaRPr lang="en-US" dirty="0">
              <a:solidFill>
                <a:srgbClr val="00FF00"/>
              </a:solidFill>
            </a:endParaRPr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6572264" y="3214686"/>
            <a:ext cx="2971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AU" sz="3200" dirty="0" smtClean="0">
                <a:solidFill>
                  <a:srgbClr val="00FF00"/>
                </a:solidFill>
                <a:hlinkClick r:id="rId4" action="ppaction://hlinksldjump"/>
              </a:rPr>
              <a:t>Numeracy</a:t>
            </a:r>
            <a:endParaRPr lang="en-US" sz="3200" dirty="0">
              <a:solidFill>
                <a:srgbClr val="00FF00"/>
              </a:solidFill>
            </a:endParaRPr>
          </a:p>
        </p:txBody>
      </p:sp>
      <p:sp>
        <p:nvSpPr>
          <p:cNvPr id="2053" name="Rectangle 5"/>
          <p:cNvSpPr>
            <a:spLocks noChangeArrowheads="1"/>
          </p:cNvSpPr>
          <p:nvPr/>
        </p:nvSpPr>
        <p:spPr bwMode="auto">
          <a:xfrm>
            <a:off x="6500826" y="2214554"/>
            <a:ext cx="22860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AU" sz="3200" dirty="0" smtClean="0">
                <a:hlinkClick r:id="rId5" action="ppaction://hlinksldjump"/>
              </a:rPr>
              <a:t>Spelling</a:t>
            </a:r>
            <a:endParaRPr lang="en-US" sz="3200" dirty="0"/>
          </a:p>
        </p:txBody>
      </p:sp>
      <p:sp>
        <p:nvSpPr>
          <p:cNvPr id="2054" name="Rectangle 6"/>
          <p:cNvSpPr>
            <a:spLocks noChangeArrowheads="1"/>
          </p:cNvSpPr>
          <p:nvPr/>
        </p:nvSpPr>
        <p:spPr bwMode="auto">
          <a:xfrm>
            <a:off x="6715140" y="5072074"/>
            <a:ext cx="21336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AU" sz="3200" dirty="0" smtClean="0">
                <a:solidFill>
                  <a:srgbClr val="00FF00"/>
                </a:solidFill>
                <a:hlinkClick r:id="rId6" action="ppaction://hlinksldjump"/>
              </a:rPr>
              <a:t>Specialists</a:t>
            </a:r>
            <a:endParaRPr lang="en-US" sz="3200" dirty="0">
              <a:solidFill>
                <a:srgbClr val="00FF00"/>
              </a:solidFill>
            </a:endParaRPr>
          </a:p>
        </p:txBody>
      </p:sp>
      <p:sp>
        <p:nvSpPr>
          <p:cNvPr id="2055" name="Rectangle 7">
            <a:hlinkClick r:id="" action="ppaction://noaction"/>
          </p:cNvPr>
          <p:cNvSpPr>
            <a:spLocks noChangeArrowheads="1"/>
          </p:cNvSpPr>
          <p:nvPr/>
        </p:nvSpPr>
        <p:spPr bwMode="auto">
          <a:xfrm>
            <a:off x="428596" y="3143248"/>
            <a:ext cx="24384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AU" sz="3200" dirty="0">
                <a:hlinkClick r:id="rId7" action="ppaction://hlinksldjump"/>
              </a:rPr>
              <a:t>R</a:t>
            </a:r>
            <a:r>
              <a:rPr lang="en-AU" sz="3200" dirty="0" smtClean="0">
                <a:hlinkClick r:id="rId7" action="ppaction://hlinksldjump"/>
              </a:rPr>
              <a:t>eading</a:t>
            </a:r>
            <a:endParaRPr lang="en-US" sz="3200" dirty="0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381000" y="4114800"/>
            <a:ext cx="2590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AU" sz="3200" dirty="0" smtClean="0">
                <a:hlinkClick r:id="rId8" action="ppaction://hlinksldjump"/>
              </a:rPr>
              <a:t>Writing</a:t>
            </a:r>
            <a:endParaRPr lang="en-US" sz="3200" dirty="0"/>
          </a:p>
        </p:txBody>
      </p:sp>
      <p:sp>
        <p:nvSpPr>
          <p:cNvPr id="2057" name="Rectangle 9"/>
          <p:cNvSpPr>
            <a:spLocks noChangeArrowheads="1"/>
          </p:cNvSpPr>
          <p:nvPr/>
        </p:nvSpPr>
        <p:spPr bwMode="auto">
          <a:xfrm>
            <a:off x="6629400" y="4143380"/>
            <a:ext cx="25146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AU" sz="3200" dirty="0" smtClean="0">
                <a:solidFill>
                  <a:srgbClr val="00FF00"/>
                </a:solidFill>
                <a:hlinkClick r:id="rId9" action="ppaction://hlinksldjump"/>
              </a:rPr>
              <a:t>Unit Topic</a:t>
            </a:r>
            <a:endParaRPr lang="en-US" sz="3200" dirty="0">
              <a:solidFill>
                <a:srgbClr val="00FF00"/>
              </a:solidFill>
            </a:endParaRPr>
          </a:p>
        </p:txBody>
      </p:sp>
      <p:sp>
        <p:nvSpPr>
          <p:cNvPr id="2058" name="Rectangle 10"/>
          <p:cNvSpPr>
            <a:spLocks noChangeArrowheads="1"/>
          </p:cNvSpPr>
          <p:nvPr/>
        </p:nvSpPr>
        <p:spPr bwMode="auto">
          <a:xfrm>
            <a:off x="357158" y="2214554"/>
            <a:ext cx="28956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AU" sz="3200" dirty="0" smtClean="0">
                <a:solidFill>
                  <a:srgbClr val="23821C"/>
                </a:solidFill>
                <a:hlinkClick r:id="rId10" action="ppaction://hlinksldjump"/>
              </a:rPr>
              <a:t>About Me</a:t>
            </a:r>
            <a:endParaRPr lang="en-US" sz="3200" dirty="0">
              <a:solidFill>
                <a:srgbClr val="23821C"/>
              </a:solidFill>
            </a:endParaRPr>
          </a:p>
        </p:txBody>
      </p:sp>
      <p:sp>
        <p:nvSpPr>
          <p:cNvPr id="2060" name="Rectangle 12">
            <a:hlinkClick r:id="" action="ppaction://noaction"/>
          </p:cNvPr>
          <p:cNvSpPr>
            <a:spLocks noChangeArrowheads="1"/>
          </p:cNvSpPr>
          <p:nvPr/>
        </p:nvSpPr>
        <p:spPr bwMode="auto">
          <a:xfrm>
            <a:off x="2971800" y="6019800"/>
            <a:ext cx="28956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lnSpc>
                <a:spcPct val="90000"/>
              </a:lnSpc>
              <a:spcBef>
                <a:spcPct val="20000"/>
              </a:spcBef>
            </a:pPr>
            <a:r>
              <a:rPr lang="en-AU" sz="3200" dirty="0">
                <a:hlinkClick r:id="rId11" action="ppaction://hlinksldjump"/>
              </a:rPr>
              <a:t>Credits</a:t>
            </a:r>
            <a:endParaRPr lang="en-US" sz="3200" dirty="0"/>
          </a:p>
        </p:txBody>
      </p:sp>
      <p:sp>
        <p:nvSpPr>
          <p:cNvPr id="15" name="Content Placeholder 14"/>
          <p:cNvSpPr>
            <a:spLocks noGrp="1"/>
          </p:cNvSpPr>
          <p:nvPr>
            <p:ph sz="quarter" idx="2"/>
          </p:nvPr>
        </p:nvSpPr>
        <p:spPr>
          <a:xfrm>
            <a:off x="2571736" y="2285992"/>
            <a:ext cx="3810000" cy="1981200"/>
          </a:xfrm>
        </p:spPr>
        <p:txBody>
          <a:bodyPr/>
          <a:lstStyle/>
          <a:p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9" name="AutoShape 5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0" y="0"/>
            <a:ext cx="533400" cy="533400"/>
          </a:xfrm>
          <a:prstGeom prst="actionButtonHome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11270" name="AutoShape 6">
            <a:hlinkClick r:id="" action="ppaction://hlinkshowjump?jump=nextslide" highlightClick="1"/>
          </p:cNvPr>
          <p:cNvSpPr>
            <a:spLocks noChangeArrowheads="1"/>
          </p:cNvSpPr>
          <p:nvPr/>
        </p:nvSpPr>
        <p:spPr bwMode="auto">
          <a:xfrm>
            <a:off x="8763000" y="6477000"/>
            <a:ext cx="381000" cy="381000"/>
          </a:xfrm>
          <a:prstGeom prst="actionButtonForwardNex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CREDITS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WordArt 2"/>
          <p:cNvSpPr>
            <a:spLocks noChangeArrowheads="1" noChangeShapeType="1" noTextEdit="1"/>
          </p:cNvSpPr>
          <p:nvPr/>
        </p:nvSpPr>
        <p:spPr bwMode="auto">
          <a:xfrm>
            <a:off x="5638800" y="76200"/>
            <a:ext cx="3429000" cy="5334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FF00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About Me</a:t>
            </a:r>
            <a:endParaRPr lang="en-AU" sz="3600" i="1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00FF00"/>
              </a:solidFill>
              <a:effectLst>
                <a:outerShdw dist="35921" dir="2700000" algn="ctr" rotWithShape="0">
                  <a:srgbClr val="808080">
                    <a:alpha val="80000"/>
                  </a:srgbClr>
                </a:outerShdw>
              </a:effectLst>
              <a:latin typeface="Arial Black"/>
            </a:endParaRP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sz="half" idx="3"/>
          </p:nvPr>
        </p:nvSpPr>
        <p:spPr>
          <a:xfrm>
            <a:off x="-304800" y="609600"/>
            <a:ext cx="4343400" cy="2057400"/>
          </a:xfrm>
        </p:spPr>
        <p:txBody>
          <a:bodyPr/>
          <a:lstStyle/>
          <a:p>
            <a:pPr algn="just">
              <a:lnSpc>
                <a:spcPct val="80000"/>
              </a:lnSpc>
              <a:buFontTx/>
              <a:buNone/>
            </a:pPr>
            <a:r>
              <a:rPr lang="en-US" sz="2000" i="1" dirty="0">
                <a:solidFill>
                  <a:schemeClr val="bg1"/>
                </a:solidFill>
              </a:rPr>
              <a:t>     </a:t>
            </a:r>
            <a:endParaRPr lang="en-US" sz="2400" i="1" dirty="0">
              <a:solidFill>
                <a:srgbClr val="99FF33"/>
              </a:solidFill>
            </a:endParaRPr>
          </a:p>
        </p:txBody>
      </p:sp>
      <p:sp>
        <p:nvSpPr>
          <p:cNvPr id="614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0" y="0"/>
            <a:ext cx="457200" cy="457200"/>
          </a:xfrm>
          <a:prstGeom prst="actionButtonHome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6149" name="AutoShape 5">
            <a:hlinkClick r:id="" action="ppaction://hlinkshowjump?jump=nextslide" highlightClick="1"/>
          </p:cNvPr>
          <p:cNvSpPr>
            <a:spLocks noChangeArrowheads="1"/>
          </p:cNvSpPr>
          <p:nvPr/>
        </p:nvSpPr>
        <p:spPr bwMode="auto">
          <a:xfrm>
            <a:off x="8763000" y="6477000"/>
            <a:ext cx="381000" cy="381000"/>
          </a:xfrm>
          <a:prstGeom prst="actionButtonForwardNex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6158" name="AutoShape 14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0" y="6477000"/>
            <a:ext cx="381000" cy="381000"/>
          </a:xfrm>
          <a:prstGeom prst="actionButtonBackPrevious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381000"/>
            <a:ext cx="8763000" cy="1752600"/>
          </a:xfrm>
        </p:spPr>
        <p:txBody>
          <a:bodyPr/>
          <a:lstStyle/>
          <a:p>
            <a:r>
              <a:rPr lang="en-AU" sz="5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Snap ITC" pitchFamily="82" charset="0"/>
              </a:rPr>
              <a:t>My learning Goals</a:t>
            </a:r>
            <a:endParaRPr lang="en-US" sz="5000" dirty="0">
              <a:solidFill>
                <a:srgbClr val="00FF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Snap ITC" pitchFamily="82" charset="0"/>
            </a:endParaRP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0" y="1752600"/>
            <a:ext cx="4500563" cy="4916488"/>
          </a:xfrm>
        </p:spPr>
        <p:txBody>
          <a:bodyPr/>
          <a:lstStyle/>
          <a:p>
            <a:pPr algn="just">
              <a:lnSpc>
                <a:spcPct val="90000"/>
              </a:lnSpc>
              <a:buFontTx/>
              <a:buNone/>
            </a:pPr>
            <a:r>
              <a:rPr lang="en-US" sz="2000" dirty="0"/>
              <a:t>	</a:t>
            </a:r>
            <a:endParaRPr lang="en-US" sz="2000" b="1" dirty="0">
              <a:solidFill>
                <a:schemeClr val="bg1"/>
              </a:solidFill>
              <a:latin typeface="Comic Sans MS" pitchFamily="66" charset="0"/>
            </a:endParaRPr>
          </a:p>
        </p:txBody>
      </p:sp>
      <p:sp>
        <p:nvSpPr>
          <p:cNvPr id="3078" name="AutoShape 6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0" y="0"/>
            <a:ext cx="509588" cy="457200"/>
          </a:xfrm>
          <a:prstGeom prst="actionButtonHome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3079" name="AutoShape 7">
            <a:hlinkClick r:id="" action="ppaction://hlinkshowjump?jump=nextslide" highlightClick="1"/>
          </p:cNvPr>
          <p:cNvSpPr>
            <a:spLocks noChangeArrowheads="1"/>
          </p:cNvSpPr>
          <p:nvPr/>
        </p:nvSpPr>
        <p:spPr bwMode="auto">
          <a:xfrm>
            <a:off x="8763000" y="6477000"/>
            <a:ext cx="381000" cy="381000"/>
          </a:xfrm>
          <a:prstGeom prst="actionButtonForwardNex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3080" name="AutoShape 8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0" y="6477000"/>
            <a:ext cx="381000" cy="381000"/>
          </a:xfrm>
          <a:prstGeom prst="actionButtonBackPrevious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13" name="ClipArt Placeholder 12"/>
          <p:cNvSpPr>
            <a:spLocks noGrp="1"/>
          </p:cNvSpPr>
          <p:nvPr>
            <p:ph type="clipArt" sz="half" idx="2"/>
          </p:nvPr>
        </p:nvSpPr>
        <p:spPr/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WordArt 4">
            <a:hlinkClick r:id="" action="ppaction://noaction"/>
          </p:cNvPr>
          <p:cNvSpPr>
            <a:spLocks noChangeArrowheads="1" noChangeShapeType="1" noTextEdit="1"/>
          </p:cNvSpPr>
          <p:nvPr/>
        </p:nvSpPr>
        <p:spPr bwMode="auto">
          <a:xfrm>
            <a:off x="6019800" y="76200"/>
            <a:ext cx="3048000" cy="5334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FF00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Numeracy</a:t>
            </a:r>
            <a:endParaRPr lang="en-AU" sz="3600" i="1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00FF00"/>
              </a:solidFill>
              <a:effectLst>
                <a:outerShdw dist="35921" dir="2700000" algn="ctr" rotWithShape="0">
                  <a:srgbClr val="808080">
                    <a:alpha val="80000"/>
                  </a:srgbClr>
                </a:outerShdw>
              </a:effectLst>
              <a:latin typeface="Arial Black"/>
            </a:endParaRPr>
          </a:p>
        </p:txBody>
      </p:sp>
      <p:sp>
        <p:nvSpPr>
          <p:cNvPr id="4102" name="AutoShape 6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0" y="0"/>
            <a:ext cx="457200" cy="457200"/>
          </a:xfrm>
          <a:prstGeom prst="actionButtonHome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4105" name="AutoShape 9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0" y="6477000"/>
            <a:ext cx="381000" cy="381000"/>
          </a:xfrm>
          <a:prstGeom prst="actionButtonBackPrevious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4106" name="AutoShape 10">
            <a:hlinkClick r:id="" action="ppaction://hlinkshowjump?jump=nextslide" highlightClick="1"/>
          </p:cNvPr>
          <p:cNvSpPr>
            <a:spLocks noChangeArrowheads="1"/>
          </p:cNvSpPr>
          <p:nvPr/>
        </p:nvSpPr>
        <p:spPr bwMode="auto">
          <a:xfrm>
            <a:off x="8763000" y="6477000"/>
            <a:ext cx="381000" cy="381000"/>
          </a:xfrm>
          <a:prstGeom prst="actionButtonForwardNex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WordArt 2"/>
          <p:cNvSpPr>
            <a:spLocks noChangeArrowheads="1" noChangeShapeType="1" noTextEdit="1"/>
          </p:cNvSpPr>
          <p:nvPr/>
        </p:nvSpPr>
        <p:spPr bwMode="auto">
          <a:xfrm>
            <a:off x="5715000" y="76200"/>
            <a:ext cx="3352800" cy="5334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FF00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Reading</a:t>
            </a:r>
            <a:endParaRPr lang="en-AU" sz="3600" i="1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00FF00"/>
              </a:solidFill>
              <a:effectLst>
                <a:outerShdw dist="35921" dir="2700000" algn="ctr" rotWithShape="0">
                  <a:srgbClr val="808080">
                    <a:alpha val="80000"/>
                  </a:srgbClr>
                </a:outerShdw>
              </a:effectLst>
              <a:latin typeface="Arial Black"/>
            </a:endParaRPr>
          </a:p>
        </p:txBody>
      </p:sp>
      <p:sp>
        <p:nvSpPr>
          <p:cNvPr id="5123" name="AutoShape 3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0" y="0"/>
            <a:ext cx="457200" cy="457200"/>
          </a:xfrm>
          <a:prstGeom prst="actionButtonHome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5125" name="AutoShape 5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0" y="6477000"/>
            <a:ext cx="381000" cy="381000"/>
          </a:xfrm>
          <a:prstGeom prst="actionButtonBackPrevious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5126" name="AutoShape 6">
            <a:hlinkClick r:id="" action="ppaction://hlinkshowjump?jump=nextslide" highlightClick="1"/>
          </p:cNvPr>
          <p:cNvSpPr>
            <a:spLocks noChangeArrowheads="1"/>
          </p:cNvSpPr>
          <p:nvPr/>
        </p:nvSpPr>
        <p:spPr bwMode="auto">
          <a:xfrm>
            <a:off x="8763000" y="6477000"/>
            <a:ext cx="381000" cy="381000"/>
          </a:xfrm>
          <a:prstGeom prst="actionButtonForwardNex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WordArt 2"/>
          <p:cNvSpPr>
            <a:spLocks noChangeArrowheads="1" noChangeShapeType="1" noTextEdit="1"/>
          </p:cNvSpPr>
          <p:nvPr/>
        </p:nvSpPr>
        <p:spPr bwMode="auto">
          <a:xfrm>
            <a:off x="5943600" y="76200"/>
            <a:ext cx="3124200" cy="5334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FF00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Writing</a:t>
            </a:r>
            <a:endParaRPr lang="en-AU" sz="3600" i="1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00FF00"/>
              </a:solidFill>
              <a:effectLst>
                <a:outerShdw dist="35921" dir="2700000" algn="ctr" rotWithShape="0">
                  <a:srgbClr val="808080">
                    <a:alpha val="80000"/>
                  </a:srgbClr>
                </a:outerShdw>
              </a:effectLst>
              <a:latin typeface="Arial Black"/>
            </a:endParaRPr>
          </a:p>
        </p:txBody>
      </p:sp>
      <p:sp>
        <p:nvSpPr>
          <p:cNvPr id="7171" name="AutoShape 3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0" y="0"/>
            <a:ext cx="457200" cy="457200"/>
          </a:xfrm>
          <a:prstGeom prst="actionButtonHome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7176" name="AutoShape 8">
            <a:hlinkClick r:id="" action="ppaction://hlinkshowjump?jump=nextslide" highlightClick="1"/>
          </p:cNvPr>
          <p:cNvSpPr>
            <a:spLocks noChangeArrowheads="1"/>
          </p:cNvSpPr>
          <p:nvPr/>
        </p:nvSpPr>
        <p:spPr bwMode="auto">
          <a:xfrm>
            <a:off x="8763000" y="6477000"/>
            <a:ext cx="381000" cy="381000"/>
          </a:xfrm>
          <a:prstGeom prst="actionButtonForwardNex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7178" name="AutoShape 10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0" y="6477000"/>
            <a:ext cx="381000" cy="381000"/>
          </a:xfrm>
          <a:prstGeom prst="actionButtonBackPrevious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WordArt 2"/>
          <p:cNvSpPr>
            <a:spLocks noChangeArrowheads="1" noChangeShapeType="1" noTextEdit="1"/>
          </p:cNvSpPr>
          <p:nvPr/>
        </p:nvSpPr>
        <p:spPr bwMode="auto">
          <a:xfrm>
            <a:off x="6324600" y="52388"/>
            <a:ext cx="2667000" cy="557212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FF00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Spelling</a:t>
            </a:r>
            <a:endParaRPr lang="en-AU" sz="3600" i="1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00FF00"/>
              </a:solidFill>
              <a:effectLst>
                <a:outerShdw dist="35921" dir="2700000" algn="ctr" rotWithShape="0">
                  <a:srgbClr val="808080">
                    <a:alpha val="80000"/>
                  </a:srgbClr>
                </a:outerShdw>
              </a:effectLst>
              <a:latin typeface="Arial Black"/>
            </a:endParaRPr>
          </a:p>
        </p:txBody>
      </p:sp>
      <p:sp>
        <p:nvSpPr>
          <p:cNvPr id="8195" name="AutoShape 3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0" y="0"/>
            <a:ext cx="457200" cy="457200"/>
          </a:xfrm>
          <a:prstGeom prst="actionButtonHome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8196" name="AutoShape 4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0" y="6477000"/>
            <a:ext cx="381000" cy="381000"/>
          </a:xfrm>
          <a:prstGeom prst="actionButtonBackPrevious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8208" name="AutoShape 16">
            <a:hlinkClick r:id="" action="ppaction://hlinkshowjump?jump=nextslide" highlightClick="1"/>
          </p:cNvPr>
          <p:cNvSpPr>
            <a:spLocks noChangeArrowheads="1"/>
          </p:cNvSpPr>
          <p:nvPr/>
        </p:nvSpPr>
        <p:spPr bwMode="auto">
          <a:xfrm>
            <a:off x="8763000" y="6477000"/>
            <a:ext cx="381000" cy="381000"/>
          </a:xfrm>
          <a:prstGeom prst="actionButtonForwardNex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WordArt 2"/>
          <p:cNvSpPr>
            <a:spLocks noChangeArrowheads="1" noChangeShapeType="1" noTextEdit="1"/>
          </p:cNvSpPr>
          <p:nvPr/>
        </p:nvSpPr>
        <p:spPr bwMode="auto">
          <a:xfrm>
            <a:off x="5715000" y="76200"/>
            <a:ext cx="3352800" cy="5334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FF00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Unit Topic</a:t>
            </a:r>
            <a:endParaRPr lang="en-AU" sz="3600" i="1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00FF00"/>
              </a:solidFill>
              <a:effectLst>
                <a:outerShdw dist="35921" dir="2700000" algn="ctr" rotWithShape="0">
                  <a:srgbClr val="808080">
                    <a:alpha val="80000"/>
                  </a:srgbClr>
                </a:outerShdw>
              </a:effectLst>
              <a:latin typeface="Arial Black"/>
            </a:endParaRPr>
          </a:p>
        </p:txBody>
      </p:sp>
      <p:sp>
        <p:nvSpPr>
          <p:cNvPr id="922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0" y="0"/>
            <a:ext cx="457200" cy="457200"/>
          </a:xfrm>
          <a:prstGeom prst="actionButtonHome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9221" name="AutoShape 5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0" y="6477000"/>
            <a:ext cx="381000" cy="381000"/>
          </a:xfrm>
          <a:prstGeom prst="actionButtonBackPrevious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9222" name="AutoShape 6">
            <a:hlinkClick r:id="" action="ppaction://hlinkshowjump?jump=nextslide" highlightClick="1"/>
          </p:cNvPr>
          <p:cNvSpPr>
            <a:spLocks noChangeArrowheads="1"/>
          </p:cNvSpPr>
          <p:nvPr/>
        </p:nvSpPr>
        <p:spPr bwMode="auto">
          <a:xfrm>
            <a:off x="8763000" y="6477000"/>
            <a:ext cx="381000" cy="381000"/>
          </a:xfrm>
          <a:prstGeom prst="actionButtonForwardNex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5" name="WordArt 5"/>
          <p:cNvSpPr>
            <a:spLocks noChangeArrowheads="1" noChangeShapeType="1" noTextEdit="1"/>
          </p:cNvSpPr>
          <p:nvPr/>
        </p:nvSpPr>
        <p:spPr bwMode="auto">
          <a:xfrm>
            <a:off x="5715000" y="76200"/>
            <a:ext cx="3352800" cy="5334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AU" sz="3600" i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FF00"/>
                </a:solidFill>
                <a:effectLst>
                  <a:outerShdw dist="35921" dir="2700000" algn="ctr" rotWithShape="0">
                    <a:srgbClr val="808080">
                      <a:alpha val="80000"/>
                    </a:srgbClr>
                  </a:outerShdw>
                </a:effectLst>
                <a:latin typeface="Arial Black"/>
              </a:rPr>
              <a:t>Specialists</a:t>
            </a:r>
            <a:endParaRPr lang="en-AU" sz="3600" i="1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00FF00"/>
              </a:solidFill>
              <a:effectLst>
                <a:outerShdw dist="35921" dir="2700000" algn="ctr" rotWithShape="0">
                  <a:srgbClr val="808080">
                    <a:alpha val="80000"/>
                  </a:srgbClr>
                </a:outerShdw>
              </a:effectLst>
              <a:latin typeface="Arial Black"/>
            </a:endParaRPr>
          </a:p>
        </p:txBody>
      </p:sp>
      <p:sp>
        <p:nvSpPr>
          <p:cNvPr id="10246" name="AutoShape 6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0" y="0"/>
            <a:ext cx="457200" cy="457200"/>
          </a:xfrm>
          <a:prstGeom prst="actionButtonHome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10247" name="AutoShape 7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0" y="6477000"/>
            <a:ext cx="381000" cy="381000"/>
          </a:xfrm>
          <a:prstGeom prst="actionButtonBackPrevious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  <p:sp>
        <p:nvSpPr>
          <p:cNvPr id="10248" name="AutoShape 8">
            <a:hlinkClick r:id="" action="ppaction://hlinkshowjump?jump=nextslide" highlightClick="1"/>
          </p:cNvPr>
          <p:cNvSpPr>
            <a:spLocks noChangeArrowheads="1"/>
          </p:cNvSpPr>
          <p:nvPr/>
        </p:nvSpPr>
        <p:spPr bwMode="auto">
          <a:xfrm>
            <a:off x="8763000" y="6477000"/>
            <a:ext cx="381000" cy="381000"/>
          </a:xfrm>
          <a:prstGeom prst="actionButtonForwardNex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127</TotalTime>
  <Words>39</Words>
  <Application>Microsoft Office PowerPoint</Application>
  <PresentationFormat>On-screen Show (4:3)</PresentationFormat>
  <Paragraphs>31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2" baseType="lpstr">
      <vt:lpstr>Arial</vt:lpstr>
      <vt:lpstr>Times New Roman</vt:lpstr>
      <vt:lpstr>Ravie</vt:lpstr>
      <vt:lpstr>Snap ITC</vt:lpstr>
      <vt:lpstr>Monotype Corsiva</vt:lpstr>
      <vt:lpstr>Wingdings</vt:lpstr>
      <vt:lpstr>Bookshelf Symbol 7</vt:lpstr>
      <vt:lpstr>Wingdings 2</vt:lpstr>
      <vt:lpstr>Haettenschweiler</vt:lpstr>
      <vt:lpstr>Bradley Hand ITC</vt:lpstr>
      <vt:lpstr>Comic Sans MS</vt:lpstr>
      <vt:lpstr>Default Design</vt:lpstr>
      <vt:lpstr>Your Name</vt:lpstr>
      <vt:lpstr>Slide 2</vt:lpstr>
      <vt:lpstr>My learning Goals</vt:lpstr>
      <vt:lpstr>Slide 4</vt:lpstr>
      <vt:lpstr>Slide 5</vt:lpstr>
      <vt:lpstr>Slide 6</vt:lpstr>
      <vt:lpstr>Slide 7</vt:lpstr>
      <vt:lpstr>Slide 8</vt:lpstr>
      <vt:lpstr>Slide 9</vt:lpstr>
      <vt:lpstr>CREDITS</vt:lpstr>
    </vt:vector>
  </TitlesOfParts>
  <Company>DEET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BBPS BBPS</dc:creator>
  <cp:lastModifiedBy>08245485</cp:lastModifiedBy>
  <cp:revision>61</cp:revision>
  <dcterms:created xsi:type="dcterms:W3CDTF">2005-11-24T05:46:50Z</dcterms:created>
  <dcterms:modified xsi:type="dcterms:W3CDTF">2009-07-22T08:23:30Z</dcterms:modified>
</cp:coreProperties>
</file>

<file path=docProps/thumbnail.jpeg>
</file>